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6" r:id="rId4"/>
    <p:sldId id="258" r:id="rId5"/>
    <p:sldId id="259" r:id="rId6"/>
    <p:sldId id="257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3BE5E-FE08-4918-84AC-3AE64B2E3697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426FEFF-1EDC-41F0-BBDF-9C13E20125F4}">
      <dgm:prSet/>
      <dgm:spPr/>
      <dgm:t>
        <a:bodyPr/>
        <a:lstStyle/>
        <a:p>
          <a:r>
            <a:rPr lang="en-IN"/>
            <a:t>100 Questions &amp; Answers formulated based on : </a:t>
          </a:r>
        </a:p>
      </dgm:t>
    </dgm:pt>
    <dgm:pt modelId="{A89BEA45-638D-438F-994E-B146AC2FDD0A}" type="parTrans" cxnId="{DE15D106-A699-4F76-91D9-FBC911DB39A0}">
      <dgm:prSet/>
      <dgm:spPr/>
      <dgm:t>
        <a:bodyPr/>
        <a:lstStyle/>
        <a:p>
          <a:endParaRPr lang="en-IN"/>
        </a:p>
      </dgm:t>
    </dgm:pt>
    <dgm:pt modelId="{7E14FAA7-C199-4348-B721-1A95A657A751}" type="sibTrans" cxnId="{DE15D106-A699-4F76-91D9-FBC911DB39A0}">
      <dgm:prSet/>
      <dgm:spPr/>
      <dgm:t>
        <a:bodyPr/>
        <a:lstStyle/>
        <a:p>
          <a:endParaRPr lang="en-IN"/>
        </a:p>
      </dgm:t>
    </dgm:pt>
    <dgm:pt modelId="{4D3239CC-97E8-4856-9814-03E160746FB1}">
      <dgm:prSet/>
      <dgm:spPr/>
      <dgm:t>
        <a:bodyPr/>
        <a:lstStyle/>
        <a:p>
          <a:r>
            <a:rPr lang="en-IN" dirty="0"/>
            <a:t>Object Specific Questions, </a:t>
          </a:r>
        </a:p>
      </dgm:t>
    </dgm:pt>
    <dgm:pt modelId="{7B668BDB-92C3-4C3E-A76D-20D81D6497F1}" type="parTrans" cxnId="{D26ED2EB-1A56-47FD-B405-10045C9E79F5}">
      <dgm:prSet/>
      <dgm:spPr/>
      <dgm:t>
        <a:bodyPr/>
        <a:lstStyle/>
        <a:p>
          <a:endParaRPr lang="en-IN"/>
        </a:p>
      </dgm:t>
    </dgm:pt>
    <dgm:pt modelId="{3A3C2E38-4C0B-4E1C-8148-4A763991007E}" type="sibTrans" cxnId="{D26ED2EB-1A56-47FD-B405-10045C9E79F5}">
      <dgm:prSet/>
      <dgm:spPr/>
      <dgm:t>
        <a:bodyPr/>
        <a:lstStyle/>
        <a:p>
          <a:endParaRPr lang="en-IN"/>
        </a:p>
      </dgm:t>
    </dgm:pt>
    <dgm:pt modelId="{868B4462-2272-40EE-999D-AD82AD499F08}">
      <dgm:prSet/>
      <dgm:spPr/>
      <dgm:t>
        <a:bodyPr/>
        <a:lstStyle/>
        <a:p>
          <a:r>
            <a:rPr lang="en-IN" dirty="0"/>
            <a:t>Generalised Questions, </a:t>
          </a:r>
        </a:p>
      </dgm:t>
    </dgm:pt>
    <dgm:pt modelId="{E7694D37-1941-42FD-A6E1-BE0A594F8BD2}" type="parTrans" cxnId="{AE3908ED-9502-477F-AB38-DAB450D8E21E}">
      <dgm:prSet/>
      <dgm:spPr/>
      <dgm:t>
        <a:bodyPr/>
        <a:lstStyle/>
        <a:p>
          <a:endParaRPr lang="en-IN"/>
        </a:p>
      </dgm:t>
    </dgm:pt>
    <dgm:pt modelId="{524EE1B4-575F-4EA6-B0DB-87C1E2B0B51A}" type="sibTrans" cxnId="{AE3908ED-9502-477F-AB38-DAB450D8E21E}">
      <dgm:prSet/>
      <dgm:spPr/>
      <dgm:t>
        <a:bodyPr/>
        <a:lstStyle/>
        <a:p>
          <a:endParaRPr lang="en-IN"/>
        </a:p>
      </dgm:t>
    </dgm:pt>
    <dgm:pt modelId="{014EFF4C-71E6-4061-A142-A39720B3B355}">
      <dgm:prSet/>
      <dgm:spPr/>
      <dgm:t>
        <a:bodyPr/>
        <a:lstStyle/>
        <a:p>
          <a:r>
            <a:rPr lang="en-IN" dirty="0"/>
            <a:t>Paraphrased Questions, </a:t>
          </a:r>
        </a:p>
      </dgm:t>
    </dgm:pt>
    <dgm:pt modelId="{C03DEDFC-85B9-44C2-BB6A-D6BCB0DF9ACB}" type="parTrans" cxnId="{C1117FF4-54FA-4209-B0FC-F9407FE4B2C2}">
      <dgm:prSet/>
      <dgm:spPr/>
      <dgm:t>
        <a:bodyPr/>
        <a:lstStyle/>
        <a:p>
          <a:endParaRPr lang="en-IN"/>
        </a:p>
      </dgm:t>
    </dgm:pt>
    <dgm:pt modelId="{A3C17B4B-F028-495F-864C-694FD1758027}" type="sibTrans" cxnId="{C1117FF4-54FA-4209-B0FC-F9407FE4B2C2}">
      <dgm:prSet/>
      <dgm:spPr/>
      <dgm:t>
        <a:bodyPr/>
        <a:lstStyle/>
        <a:p>
          <a:endParaRPr lang="en-IN"/>
        </a:p>
      </dgm:t>
    </dgm:pt>
    <dgm:pt modelId="{49144E38-DF03-4D0D-8C22-FF1D64C75F52}">
      <dgm:prSet/>
      <dgm:spPr/>
      <dgm:t>
        <a:bodyPr/>
        <a:lstStyle/>
        <a:p>
          <a:r>
            <a:rPr lang="en-IN" dirty="0"/>
            <a:t>Short and Long Length Questions, </a:t>
          </a:r>
        </a:p>
      </dgm:t>
    </dgm:pt>
    <dgm:pt modelId="{A8C61FA5-B604-4175-BD97-741BB9C56810}" type="parTrans" cxnId="{E090DD40-9D00-433C-BB31-B298821836A7}">
      <dgm:prSet/>
      <dgm:spPr/>
      <dgm:t>
        <a:bodyPr/>
        <a:lstStyle/>
        <a:p>
          <a:endParaRPr lang="en-IN"/>
        </a:p>
      </dgm:t>
    </dgm:pt>
    <dgm:pt modelId="{8E03D2DB-4291-4A37-A6C2-913D8FFD37F7}" type="sibTrans" cxnId="{E090DD40-9D00-433C-BB31-B298821836A7}">
      <dgm:prSet/>
      <dgm:spPr/>
      <dgm:t>
        <a:bodyPr/>
        <a:lstStyle/>
        <a:p>
          <a:endParaRPr lang="en-IN"/>
        </a:p>
      </dgm:t>
    </dgm:pt>
    <dgm:pt modelId="{3DA6B494-82BA-4586-9BE2-37A52F3FB5AF}" type="pres">
      <dgm:prSet presAssocID="{C393BE5E-FE08-4918-84AC-3AE64B2E369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C429BAF-9696-4FE8-A861-CE86C1EB08EB}" type="pres">
      <dgm:prSet presAssocID="{4426FEFF-1EDC-41F0-BBDF-9C13E20125F4}" presName="Parent" presStyleLbl="node0" presStyleIdx="0" presStyleCnt="1">
        <dgm:presLayoutVars>
          <dgm:chMax val="6"/>
          <dgm:chPref val="6"/>
        </dgm:presLayoutVars>
      </dgm:prSet>
      <dgm:spPr/>
    </dgm:pt>
    <dgm:pt modelId="{5D3EEE52-ADCB-45FA-BAD0-98AC050C8A83}" type="pres">
      <dgm:prSet presAssocID="{4D3239CC-97E8-4856-9814-03E160746FB1}" presName="Accent1" presStyleCnt="0"/>
      <dgm:spPr/>
    </dgm:pt>
    <dgm:pt modelId="{4BC80C97-BB4E-433E-8612-5E41F7F0FD77}" type="pres">
      <dgm:prSet presAssocID="{4D3239CC-97E8-4856-9814-03E160746FB1}" presName="Accent" presStyleLbl="bgShp" presStyleIdx="0" presStyleCnt="4"/>
      <dgm:spPr/>
    </dgm:pt>
    <dgm:pt modelId="{348464E9-0109-4A0C-86F1-0B9916D4605D}" type="pres">
      <dgm:prSet presAssocID="{4D3239CC-97E8-4856-9814-03E160746FB1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5CB1CD4-CD21-421D-9C17-66DB7FCFC83B}" type="pres">
      <dgm:prSet presAssocID="{868B4462-2272-40EE-999D-AD82AD499F08}" presName="Accent2" presStyleCnt="0"/>
      <dgm:spPr/>
    </dgm:pt>
    <dgm:pt modelId="{8967A15F-B95D-43F9-BDC0-459EA278EA5C}" type="pres">
      <dgm:prSet presAssocID="{868B4462-2272-40EE-999D-AD82AD499F08}" presName="Accent" presStyleLbl="bgShp" presStyleIdx="1" presStyleCnt="4"/>
      <dgm:spPr/>
    </dgm:pt>
    <dgm:pt modelId="{4D0D467A-F806-44B8-8E89-5A4ED0FA5BD0}" type="pres">
      <dgm:prSet presAssocID="{868B4462-2272-40EE-999D-AD82AD499F08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6C6EA71-0254-42EF-907E-C926EE8474E7}" type="pres">
      <dgm:prSet presAssocID="{014EFF4C-71E6-4061-A142-A39720B3B355}" presName="Accent3" presStyleCnt="0"/>
      <dgm:spPr/>
    </dgm:pt>
    <dgm:pt modelId="{228B2FC5-76E9-4F04-A0BF-9D00342D68BA}" type="pres">
      <dgm:prSet presAssocID="{014EFF4C-71E6-4061-A142-A39720B3B355}" presName="Accent" presStyleLbl="bgShp" presStyleIdx="2" presStyleCnt="4"/>
      <dgm:spPr/>
    </dgm:pt>
    <dgm:pt modelId="{D935484F-6759-4228-A2B4-5A08926F1CA5}" type="pres">
      <dgm:prSet presAssocID="{014EFF4C-71E6-4061-A142-A39720B3B355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79B69D-7155-4828-976E-1E973B054E04}" type="pres">
      <dgm:prSet presAssocID="{49144E38-DF03-4D0D-8C22-FF1D64C75F52}" presName="Accent4" presStyleCnt="0"/>
      <dgm:spPr/>
    </dgm:pt>
    <dgm:pt modelId="{43C19D54-F3E5-48FA-A507-8185BCBD500D}" type="pres">
      <dgm:prSet presAssocID="{49144E38-DF03-4D0D-8C22-FF1D64C75F52}" presName="Accent" presStyleLbl="bgShp" presStyleIdx="3" presStyleCnt="4"/>
      <dgm:spPr/>
    </dgm:pt>
    <dgm:pt modelId="{BFD43590-9836-4C01-AB04-20C957897C54}" type="pres">
      <dgm:prSet presAssocID="{49144E38-DF03-4D0D-8C22-FF1D64C75F52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1C1204-EA54-4F21-B91B-F7A11CC55AF7}" type="presOf" srcId="{4D3239CC-97E8-4856-9814-03E160746FB1}" destId="{348464E9-0109-4A0C-86F1-0B9916D4605D}" srcOrd="0" destOrd="0" presId="urn:microsoft.com/office/officeart/2011/layout/HexagonRadial"/>
    <dgm:cxn modelId="{8A525804-9AB1-4FFF-83F9-34D8DE769BBC}" type="presOf" srcId="{4426FEFF-1EDC-41F0-BBDF-9C13E20125F4}" destId="{BC429BAF-9696-4FE8-A861-CE86C1EB08EB}" srcOrd="0" destOrd="0" presId="urn:microsoft.com/office/officeart/2011/layout/HexagonRadial"/>
    <dgm:cxn modelId="{DE15D106-A699-4F76-91D9-FBC911DB39A0}" srcId="{C393BE5E-FE08-4918-84AC-3AE64B2E3697}" destId="{4426FEFF-1EDC-41F0-BBDF-9C13E20125F4}" srcOrd="0" destOrd="0" parTransId="{A89BEA45-638D-438F-994E-B146AC2FDD0A}" sibTransId="{7E14FAA7-C199-4348-B721-1A95A657A751}"/>
    <dgm:cxn modelId="{E090DD40-9D00-433C-BB31-B298821836A7}" srcId="{4426FEFF-1EDC-41F0-BBDF-9C13E20125F4}" destId="{49144E38-DF03-4D0D-8C22-FF1D64C75F52}" srcOrd="3" destOrd="0" parTransId="{A8C61FA5-B604-4175-BD97-741BB9C56810}" sibTransId="{8E03D2DB-4291-4A37-A6C2-913D8FFD37F7}"/>
    <dgm:cxn modelId="{46C0484C-000B-475B-BDBA-349721EA7ACD}" type="presOf" srcId="{014EFF4C-71E6-4061-A142-A39720B3B355}" destId="{D935484F-6759-4228-A2B4-5A08926F1CA5}" srcOrd="0" destOrd="0" presId="urn:microsoft.com/office/officeart/2011/layout/HexagonRadial"/>
    <dgm:cxn modelId="{45769550-A1B4-4FFC-B8EC-30A989D9E199}" type="presOf" srcId="{C393BE5E-FE08-4918-84AC-3AE64B2E3697}" destId="{3DA6B494-82BA-4586-9BE2-37A52F3FB5AF}" srcOrd="0" destOrd="0" presId="urn:microsoft.com/office/officeart/2011/layout/HexagonRadial"/>
    <dgm:cxn modelId="{94F331D0-6A9D-4482-AA2C-91A499207D68}" type="presOf" srcId="{49144E38-DF03-4D0D-8C22-FF1D64C75F52}" destId="{BFD43590-9836-4C01-AB04-20C957897C54}" srcOrd="0" destOrd="0" presId="urn:microsoft.com/office/officeart/2011/layout/HexagonRadial"/>
    <dgm:cxn modelId="{15CD70E2-6EC4-473C-982E-1990C7435219}" type="presOf" srcId="{868B4462-2272-40EE-999D-AD82AD499F08}" destId="{4D0D467A-F806-44B8-8E89-5A4ED0FA5BD0}" srcOrd="0" destOrd="0" presId="urn:microsoft.com/office/officeart/2011/layout/HexagonRadial"/>
    <dgm:cxn modelId="{D26ED2EB-1A56-47FD-B405-10045C9E79F5}" srcId="{4426FEFF-1EDC-41F0-BBDF-9C13E20125F4}" destId="{4D3239CC-97E8-4856-9814-03E160746FB1}" srcOrd="0" destOrd="0" parTransId="{7B668BDB-92C3-4C3E-A76D-20D81D6497F1}" sibTransId="{3A3C2E38-4C0B-4E1C-8148-4A763991007E}"/>
    <dgm:cxn modelId="{AE3908ED-9502-477F-AB38-DAB450D8E21E}" srcId="{4426FEFF-1EDC-41F0-BBDF-9C13E20125F4}" destId="{868B4462-2272-40EE-999D-AD82AD499F08}" srcOrd="1" destOrd="0" parTransId="{E7694D37-1941-42FD-A6E1-BE0A594F8BD2}" sibTransId="{524EE1B4-575F-4EA6-B0DB-87C1E2B0B51A}"/>
    <dgm:cxn modelId="{C1117FF4-54FA-4209-B0FC-F9407FE4B2C2}" srcId="{4426FEFF-1EDC-41F0-BBDF-9C13E20125F4}" destId="{014EFF4C-71E6-4061-A142-A39720B3B355}" srcOrd="2" destOrd="0" parTransId="{C03DEDFC-85B9-44C2-BB6A-D6BCB0DF9ACB}" sibTransId="{A3C17B4B-F028-495F-864C-694FD1758027}"/>
    <dgm:cxn modelId="{E8F9C74A-9491-485B-96C5-89489631C3B1}" type="presParOf" srcId="{3DA6B494-82BA-4586-9BE2-37A52F3FB5AF}" destId="{BC429BAF-9696-4FE8-A861-CE86C1EB08EB}" srcOrd="0" destOrd="0" presId="urn:microsoft.com/office/officeart/2011/layout/HexagonRadial"/>
    <dgm:cxn modelId="{562FA27A-2671-4819-B95C-C9AC49D87EC6}" type="presParOf" srcId="{3DA6B494-82BA-4586-9BE2-37A52F3FB5AF}" destId="{5D3EEE52-ADCB-45FA-BAD0-98AC050C8A83}" srcOrd="1" destOrd="0" presId="urn:microsoft.com/office/officeart/2011/layout/HexagonRadial"/>
    <dgm:cxn modelId="{185E434D-0F68-4169-A09D-35B99B10825F}" type="presParOf" srcId="{5D3EEE52-ADCB-45FA-BAD0-98AC050C8A83}" destId="{4BC80C97-BB4E-433E-8612-5E41F7F0FD77}" srcOrd="0" destOrd="0" presId="urn:microsoft.com/office/officeart/2011/layout/HexagonRadial"/>
    <dgm:cxn modelId="{BB07584B-4CF9-41E2-BB49-B36844F64F4F}" type="presParOf" srcId="{3DA6B494-82BA-4586-9BE2-37A52F3FB5AF}" destId="{348464E9-0109-4A0C-86F1-0B9916D4605D}" srcOrd="2" destOrd="0" presId="urn:microsoft.com/office/officeart/2011/layout/HexagonRadial"/>
    <dgm:cxn modelId="{87C39F34-5228-4215-A213-1610EF7D758A}" type="presParOf" srcId="{3DA6B494-82BA-4586-9BE2-37A52F3FB5AF}" destId="{95CB1CD4-CD21-421D-9C17-66DB7FCFC83B}" srcOrd="3" destOrd="0" presId="urn:microsoft.com/office/officeart/2011/layout/HexagonRadial"/>
    <dgm:cxn modelId="{E3F997E6-7438-4F5D-A508-DFDBA6A81774}" type="presParOf" srcId="{95CB1CD4-CD21-421D-9C17-66DB7FCFC83B}" destId="{8967A15F-B95D-43F9-BDC0-459EA278EA5C}" srcOrd="0" destOrd="0" presId="urn:microsoft.com/office/officeart/2011/layout/HexagonRadial"/>
    <dgm:cxn modelId="{896DF3E3-4925-4F88-A695-8B1840F6237B}" type="presParOf" srcId="{3DA6B494-82BA-4586-9BE2-37A52F3FB5AF}" destId="{4D0D467A-F806-44B8-8E89-5A4ED0FA5BD0}" srcOrd="4" destOrd="0" presId="urn:microsoft.com/office/officeart/2011/layout/HexagonRadial"/>
    <dgm:cxn modelId="{42C9A1B8-DCB0-418F-8E8C-B94F56EE71D1}" type="presParOf" srcId="{3DA6B494-82BA-4586-9BE2-37A52F3FB5AF}" destId="{96C6EA71-0254-42EF-907E-C926EE8474E7}" srcOrd="5" destOrd="0" presId="urn:microsoft.com/office/officeart/2011/layout/HexagonRadial"/>
    <dgm:cxn modelId="{452DA121-C537-4883-BBC4-A1B972FDBD6C}" type="presParOf" srcId="{96C6EA71-0254-42EF-907E-C926EE8474E7}" destId="{228B2FC5-76E9-4F04-A0BF-9D00342D68BA}" srcOrd="0" destOrd="0" presId="urn:microsoft.com/office/officeart/2011/layout/HexagonRadial"/>
    <dgm:cxn modelId="{52D506B3-AAA7-48A6-98A8-CCB353BF1A17}" type="presParOf" srcId="{3DA6B494-82BA-4586-9BE2-37A52F3FB5AF}" destId="{D935484F-6759-4228-A2B4-5A08926F1CA5}" srcOrd="6" destOrd="0" presId="urn:microsoft.com/office/officeart/2011/layout/HexagonRadial"/>
    <dgm:cxn modelId="{B3CAE43D-FE4F-400E-A5DE-4B1BC9953F9C}" type="presParOf" srcId="{3DA6B494-82BA-4586-9BE2-37A52F3FB5AF}" destId="{1779B69D-7155-4828-976E-1E973B054E04}" srcOrd="7" destOrd="0" presId="urn:microsoft.com/office/officeart/2011/layout/HexagonRadial"/>
    <dgm:cxn modelId="{928E2362-8243-4419-85DC-8368B6968381}" type="presParOf" srcId="{1779B69D-7155-4828-976E-1E973B054E04}" destId="{43C19D54-F3E5-48FA-A507-8185BCBD500D}" srcOrd="0" destOrd="0" presId="urn:microsoft.com/office/officeart/2011/layout/HexagonRadial"/>
    <dgm:cxn modelId="{9B7186EA-6186-4B1A-84A4-B9D2F1BCE809}" type="presParOf" srcId="{3DA6B494-82BA-4586-9BE2-37A52F3FB5AF}" destId="{BFD43590-9836-4C01-AB04-20C957897C54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29BAF-9696-4FE8-A861-CE86C1EB08EB}">
      <dsp:nvSpPr>
        <dsp:cNvPr id="0" name=""/>
        <dsp:cNvSpPr/>
      </dsp:nvSpPr>
      <dsp:spPr>
        <a:xfrm>
          <a:off x="1734274" y="2040315"/>
          <a:ext cx="2593633" cy="224333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100 Questions &amp; Answers formulated based on : </a:t>
          </a:r>
        </a:p>
      </dsp:txBody>
      <dsp:txXfrm>
        <a:off x="2164050" y="2412045"/>
        <a:ext cx="1734081" cy="1499875"/>
      </dsp:txXfrm>
    </dsp:sp>
    <dsp:sp modelId="{8967A15F-B95D-43F9-BDC0-459EA278EA5C}">
      <dsp:nvSpPr>
        <dsp:cNvPr id="0" name=""/>
        <dsp:cNvSpPr/>
      </dsp:nvSpPr>
      <dsp:spPr>
        <a:xfrm>
          <a:off x="3358260" y="967031"/>
          <a:ext cx="978705" cy="84306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464E9-0109-4A0C-86F1-0B9916D4605D}">
      <dsp:nvSpPr>
        <dsp:cNvPr id="0" name=""/>
        <dsp:cNvSpPr/>
      </dsp:nvSpPr>
      <dsp:spPr>
        <a:xfrm>
          <a:off x="1973235" y="0"/>
          <a:ext cx="2125200" cy="183856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Object Specific Questions, </a:t>
          </a:r>
        </a:p>
      </dsp:txBody>
      <dsp:txXfrm>
        <a:off x="2325427" y="304690"/>
        <a:ext cx="1420816" cy="1229180"/>
      </dsp:txXfrm>
    </dsp:sp>
    <dsp:sp modelId="{228B2FC5-76E9-4F04-A0BF-9D00342D68BA}">
      <dsp:nvSpPr>
        <dsp:cNvPr id="0" name=""/>
        <dsp:cNvSpPr/>
      </dsp:nvSpPr>
      <dsp:spPr>
        <a:xfrm>
          <a:off x="4500442" y="2543121"/>
          <a:ext cx="978705" cy="84306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D467A-F806-44B8-8E89-5A4ED0FA5BD0}">
      <dsp:nvSpPr>
        <dsp:cNvPr id="0" name=""/>
        <dsp:cNvSpPr/>
      </dsp:nvSpPr>
      <dsp:spPr>
        <a:xfrm>
          <a:off x="3922450" y="1130838"/>
          <a:ext cx="2125200" cy="183856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Generalised Questions, </a:t>
          </a:r>
        </a:p>
      </dsp:txBody>
      <dsp:txXfrm>
        <a:off x="4274642" y="1435528"/>
        <a:ext cx="1420816" cy="1229180"/>
      </dsp:txXfrm>
    </dsp:sp>
    <dsp:sp modelId="{43C19D54-F3E5-48FA-A507-8185BCBD500D}">
      <dsp:nvSpPr>
        <dsp:cNvPr id="0" name=""/>
        <dsp:cNvSpPr/>
      </dsp:nvSpPr>
      <dsp:spPr>
        <a:xfrm>
          <a:off x="3706781" y="4322230"/>
          <a:ext cx="978705" cy="84306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5484F-6759-4228-A2B4-5A08926F1CA5}">
      <dsp:nvSpPr>
        <dsp:cNvPr id="0" name=""/>
        <dsp:cNvSpPr/>
      </dsp:nvSpPr>
      <dsp:spPr>
        <a:xfrm>
          <a:off x="3922450" y="3353934"/>
          <a:ext cx="2125200" cy="183856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Paraphrased Questions, </a:t>
          </a:r>
        </a:p>
      </dsp:txBody>
      <dsp:txXfrm>
        <a:off x="4274642" y="3658624"/>
        <a:ext cx="1420816" cy="1229180"/>
      </dsp:txXfrm>
    </dsp:sp>
    <dsp:sp modelId="{BFD43590-9836-4C01-AB04-20C957897C54}">
      <dsp:nvSpPr>
        <dsp:cNvPr id="0" name=""/>
        <dsp:cNvSpPr/>
      </dsp:nvSpPr>
      <dsp:spPr>
        <a:xfrm>
          <a:off x="1973235" y="4486038"/>
          <a:ext cx="2125200" cy="183856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Short and Long Length Questions, </a:t>
          </a:r>
        </a:p>
      </dsp:txBody>
      <dsp:txXfrm>
        <a:off x="2325427" y="4790728"/>
        <a:ext cx="1420816" cy="1229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265B-EF15-4AC2-AA88-D732FCD01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C2CA0-1884-427F-8DCB-2AC4B54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7B2A-7EF4-47C2-99AD-EB0D7812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143CB-83BE-4614-853F-B8AF9AD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1618-1CC5-4888-BACC-86B7EAEE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0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2E7-30F1-41EC-A089-14AE72BC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C4B67-3712-4BE4-9DA1-C4648B54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FCF6-AA37-4D51-B36F-CEC2B68F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2EF0-AD42-4C07-B7B3-BC1436A2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CEF3-2810-41F9-B117-134316E5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44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9E1A-D8CB-4C29-9885-FAD3956B7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353B2-E20E-4791-A6A0-F5A5EF53E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146A-88F9-4F6B-A6DB-A3742338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D13-1B77-491D-AEE5-DB32B5EA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D29C4-041C-497E-9E9A-C626CF29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1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D1C6-C734-4852-8122-CB107E07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8DFD-D711-4FF4-A187-E094C4F5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D5856-2924-4E2C-9DDD-D2D4287F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FB1E1-C24D-4385-AF28-37336A6F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9A8F-2B83-4E72-B9C5-FF03D781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32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6573-9AE4-4245-B412-E95870DC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BC52F-3EFC-49BB-8779-323F23567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0DAF-0FC3-4483-9968-462444C1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FD43-F571-449F-8052-C6B22B63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FB17-051A-4813-AA7D-A5ACAFEA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8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1C2-3EA6-4D35-BAEB-7030E760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589D-7D72-4BC3-ACF0-AAE27A3CB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E2485-44D5-4D46-A7AC-608F434B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40AF5-884E-4D20-B79D-7DCB8B6F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581D-3C89-4117-9FB1-45696B59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6109-3440-47BA-B141-5BF2C7D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7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F65A-4F50-4F8C-8CA7-A8C7A53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21947-3DF8-45DD-BFD0-5B7AD9420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0500E-FF1E-41ED-81D7-49762E53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15771-6E97-4B1B-92DE-D6D61A816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DE11D-20A8-49C0-862D-13D89177E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176C8-4B4A-4366-A206-8255E454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89D73-2FCD-402A-971A-8357EC76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A08E8-B9C1-42AE-9AB3-C6274F3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72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EA6-23CB-4A82-980A-D7FF86EF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784DE-0BF4-4038-95F4-641A59DE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BCD7A-4344-4238-9CAF-4CFFAD56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3191-E12B-488D-98BB-651ED449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44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FE892-D25F-4DCD-9C46-40B5E3B2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222CA-85E5-4818-A6A2-CFBBB9FC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0580-B757-4806-A674-CF976658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2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03F6-B37E-4D40-B7CA-726ADBC0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A09F-2F4E-4818-9508-F8A9EB36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02EC0-AC7B-4385-A9CB-B99D9F8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A8F24-5EE2-47B9-A439-E4243F5E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FFE50-3D55-4D49-B7D9-97DDB923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30905-EEA8-4E23-843F-06B550EA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5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949F-47B6-4744-9B6E-E87CF590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BBDC1-F4E6-47BF-9212-8F4A2AAA1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3F801-3415-4CAE-BC15-598D861DD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B7708-2649-4010-8404-682F999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69875-1811-464B-B2AD-5241F8D9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CEB83-5CCB-45CC-85C2-E99E7519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4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760BF-005D-4997-817E-83294AA6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93D-563F-4526-872D-D2126384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5503-CF23-4BC1-9B02-C4BB3B744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FD95-1A9F-490E-B9F9-C9664AED23B9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60FAA-2316-4C77-9F49-D432E1E2E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C1B76-A7B2-4CF0-BFCC-94B33F2FE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57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D8A2-368C-4A83-8082-E59B4DDA5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DL FOR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D9783-9DC4-46BE-8CB1-6E6EC0012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ANKUR |HIMANSHU| GURURAJA | SANTOSH</a:t>
            </a:r>
          </a:p>
        </p:txBody>
      </p:sp>
    </p:spTree>
    <p:extLst>
      <p:ext uri="{BB962C8B-B14F-4D97-AF65-F5344CB8AC3E}">
        <p14:creationId xmlns:p14="http://schemas.microsoft.com/office/powerpoint/2010/main" val="100804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F38369-AE55-4378-B37F-FF4E202CF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86437"/>
              </p:ext>
            </p:extLst>
          </p:nvPr>
        </p:nvGraphicFramePr>
        <p:xfrm>
          <a:off x="252412" y="981075"/>
          <a:ext cx="11687175" cy="499586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2438">
                  <a:extLst>
                    <a:ext uri="{9D8B030D-6E8A-4147-A177-3AD203B41FA5}">
                      <a16:colId xmlns:a16="http://schemas.microsoft.com/office/drawing/2014/main" val="2164240413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3902332584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2822931587"/>
                    </a:ext>
                  </a:extLst>
                </a:gridCol>
                <a:gridCol w="2940825">
                  <a:extLst>
                    <a:ext uri="{9D8B030D-6E8A-4147-A177-3AD203B41FA5}">
                      <a16:colId xmlns:a16="http://schemas.microsoft.com/office/drawing/2014/main" val="3045868270"/>
                    </a:ext>
                  </a:extLst>
                </a:gridCol>
                <a:gridCol w="3331387">
                  <a:extLst>
                    <a:ext uri="{9D8B030D-6E8A-4147-A177-3AD203B41FA5}">
                      <a16:colId xmlns:a16="http://schemas.microsoft.com/office/drawing/2014/main" val="1915843275"/>
                    </a:ext>
                  </a:extLst>
                </a:gridCol>
              </a:tblGrid>
              <a:tr h="639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No.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Question (Telugu)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Question (English)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Answer (English)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Answer (Telugu)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32558"/>
                  </a:ext>
                </a:extLst>
              </a:tr>
              <a:tr h="639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0D0D0D"/>
                          </a:solidFill>
                          <a:effectLst/>
                        </a:rPr>
                        <a:t>1</a:t>
                      </a:r>
                      <a:endParaRPr lang="en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>
                          <a:solidFill>
                            <a:srgbClr val="0D0D0D"/>
                          </a:solidFill>
                          <a:effectLst/>
                        </a:rPr>
                        <a:t>ఈ శిల్పాన్ని ఏమని పిలుస్తారు?</a:t>
                      </a:r>
                      <a:endParaRPr lang="te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0D0D0D"/>
                          </a:solidFill>
                          <a:effectLst/>
                        </a:rPr>
                        <a:t>What's this sculpture called?</a:t>
                      </a:r>
                      <a:endParaRPr lang="en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0D0D0D"/>
                          </a:solidFill>
                          <a:effectLst/>
                        </a:rPr>
                        <a:t>It's called the "Bust of Buddha."</a:t>
                      </a:r>
                      <a:endParaRPr lang="en-US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>
                          <a:solidFill>
                            <a:srgbClr val="0D0D0D"/>
                          </a:solidFill>
                          <a:effectLst/>
                        </a:rPr>
                        <a:t>దీనిని "బుద్ధ బస్ట్" అని పిలుస్తారు.</a:t>
                      </a:r>
                      <a:endParaRPr lang="te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extLst>
                  <a:ext uri="{0D108BD9-81ED-4DB2-BD59-A6C34878D82A}">
                    <a16:rowId xmlns:a16="http://schemas.microsoft.com/office/drawing/2014/main" val="3726218143"/>
                  </a:ext>
                </a:extLst>
              </a:tr>
              <a:tr h="639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>
                          <a:solidFill>
                            <a:srgbClr val="0D0D0D"/>
                          </a:solidFill>
                          <a:effectLst/>
                        </a:rPr>
                        <a:t>ఇది ఏ రకమైన వస్తువు?</a:t>
                      </a:r>
                      <a:endParaRPr lang="te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What type of object is this?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>
                          <a:solidFill>
                            <a:srgbClr val="0D0D0D"/>
                          </a:solidFill>
                          <a:effectLst/>
                        </a:rPr>
                        <a:t>This is a sculpture.</a:t>
                      </a:r>
                      <a:endParaRPr lang="en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ఇది ఒక శిల్పం.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extLst>
                  <a:ext uri="{0D108BD9-81ED-4DB2-BD59-A6C34878D82A}">
                    <a16:rowId xmlns:a16="http://schemas.microsoft.com/office/drawing/2014/main" val="1742354052"/>
                  </a:ext>
                </a:extLst>
              </a:tr>
              <a:tr h="12182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ఈ శిల్పం దేనితో తయారు చేసారు</a:t>
                      </a:r>
                      <a:r>
                        <a:rPr lang="en-IN" sz="1400" b="0" dirty="0">
                          <a:solidFill>
                            <a:srgbClr val="0D0D0D"/>
                          </a:solidFill>
                          <a:effectLst/>
                        </a:rPr>
                        <a:t> ?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What material is this sculpture made of?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The sculpture is made of limestone.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>
                          <a:solidFill>
                            <a:srgbClr val="0D0D0D"/>
                          </a:solidFill>
                          <a:effectLst/>
                        </a:rPr>
                        <a:t>ఈ శిల్పం సున్నపురాయితో చేయబడింది.</a:t>
                      </a:r>
                      <a:endParaRPr lang="te-IN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extLst>
                  <a:ext uri="{0D108BD9-81ED-4DB2-BD59-A6C34878D82A}">
                    <a16:rowId xmlns:a16="http://schemas.microsoft.com/office/drawing/2014/main" val="2544604601"/>
                  </a:ext>
                </a:extLst>
              </a:tr>
              <a:tr h="639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ఈ శిల్పం యొక్క శైలి ఏమిటి?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What is the style of this sculpture?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This sculpture is in the Nagarjunakonda art style.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ఈ శిల్పం నాగార్జునకొండ కళా శైలిలో ఉంది.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extLst>
                  <a:ext uri="{0D108BD9-81ED-4DB2-BD59-A6C34878D82A}">
                    <a16:rowId xmlns:a16="http://schemas.microsoft.com/office/drawing/2014/main" val="1542313534"/>
                  </a:ext>
                </a:extLst>
              </a:tr>
              <a:tr h="12182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0" dirty="0">
                          <a:solidFill>
                            <a:srgbClr val="0D0D0D"/>
                          </a:solidFill>
                          <a:effectLst/>
                        </a:rPr>
                        <a:t>5</a:t>
                      </a:r>
                      <a:endParaRPr lang="en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ఈ శిల్పం ఏ కాలం నుండి వచ్చింది?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What time period does this sculpture come from?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>
                          <a:solidFill>
                            <a:srgbClr val="0D0D0D"/>
                          </a:solidFill>
                          <a:effectLst/>
                        </a:rPr>
                        <a:t>This sculpture is from around the 3rd or 4th century CE.</a:t>
                      </a:r>
                      <a:endParaRPr lang="en-US" sz="1400" b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e-IN" sz="1400" b="0" dirty="0">
                          <a:solidFill>
                            <a:srgbClr val="0D0D0D"/>
                          </a:solidFill>
                          <a:effectLst/>
                        </a:rPr>
                        <a:t>ఈ శిల్పం క్రీ.శ. 3వ లేదా 4వ శతాబ్దం నుండి వచ్చింది.</a:t>
                      </a:r>
                      <a:endParaRPr lang="te-IN" sz="1400" b="0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9710" marR="9710" marT="6473" marB="6473" anchor="ctr"/>
                </a:tc>
                <a:extLst>
                  <a:ext uri="{0D108BD9-81ED-4DB2-BD59-A6C34878D82A}">
                    <a16:rowId xmlns:a16="http://schemas.microsoft.com/office/drawing/2014/main" val="1205563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C8FCA8-254C-40F4-942E-2A7D067E9F2C}"/>
              </a:ext>
            </a:extLst>
          </p:cNvPr>
          <p:cNvSpPr txBox="1"/>
          <p:nvPr/>
        </p:nvSpPr>
        <p:spPr>
          <a:xfrm>
            <a:off x="8181975" y="6229350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100 Q&amp;A Total</a:t>
            </a:r>
          </a:p>
        </p:txBody>
      </p:sp>
    </p:spTree>
    <p:extLst>
      <p:ext uri="{BB962C8B-B14F-4D97-AF65-F5344CB8AC3E}">
        <p14:creationId xmlns:p14="http://schemas.microsoft.com/office/powerpoint/2010/main" val="16583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1FB7A73-1CC6-4679-AA16-149DE1A62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588901"/>
              </p:ext>
            </p:extLst>
          </p:nvPr>
        </p:nvGraphicFramePr>
        <p:xfrm>
          <a:off x="-1685925" y="333375"/>
          <a:ext cx="7781925" cy="632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DAC77CB-C289-4677-931B-A64D0FE3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60" y="666749"/>
            <a:ext cx="750189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98975-CD5F-4CB4-B8F4-20915B4F137A}"/>
              </a:ext>
            </a:extLst>
          </p:cNvPr>
          <p:cNvSpPr/>
          <p:nvPr/>
        </p:nvSpPr>
        <p:spPr>
          <a:xfrm>
            <a:off x="4752976" y="2809875"/>
            <a:ext cx="4762500" cy="1352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8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10B3-64BE-4067-A49A-45370BDE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3C999-8329-4EBA-AE01-E8C586BB5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STAGE - 1</a:t>
            </a:r>
          </a:p>
        </p:txBody>
      </p:sp>
    </p:spTree>
    <p:extLst>
      <p:ext uri="{BB962C8B-B14F-4D97-AF65-F5344CB8AC3E}">
        <p14:creationId xmlns:p14="http://schemas.microsoft.com/office/powerpoint/2010/main" val="284909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0F0B2-FB11-4B2F-9283-EC03BAAD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266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C4B3D-6C8B-4B60-ABE7-44BF1FEE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30" y="0"/>
            <a:ext cx="31736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8123D5-611C-4BAA-8E5A-39F32FFC1204}"/>
              </a:ext>
            </a:extLst>
          </p:cNvPr>
          <p:cNvSpPr/>
          <p:nvPr/>
        </p:nvSpPr>
        <p:spPr>
          <a:xfrm>
            <a:off x="8570258" y="1425388"/>
            <a:ext cx="2554941" cy="334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AC533-39FD-4156-870C-0F6F84AE5D90}"/>
              </a:ext>
            </a:extLst>
          </p:cNvPr>
          <p:cNvSpPr/>
          <p:nvPr/>
        </p:nvSpPr>
        <p:spPr>
          <a:xfrm>
            <a:off x="8346140" y="5351929"/>
            <a:ext cx="3007660" cy="1506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E136F7-2ABA-402C-9F9D-919ED191E9ED}"/>
              </a:ext>
            </a:extLst>
          </p:cNvPr>
          <p:cNvCxnSpPr/>
          <p:nvPr/>
        </p:nvCxnSpPr>
        <p:spPr>
          <a:xfrm>
            <a:off x="1266825" y="3762375"/>
            <a:ext cx="679132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28656-1753-4FA0-9115-EC698890E838}"/>
              </a:ext>
            </a:extLst>
          </p:cNvPr>
          <p:cNvSpPr txBox="1"/>
          <p:nvPr/>
        </p:nvSpPr>
        <p:spPr>
          <a:xfrm>
            <a:off x="6029325" y="3848332"/>
            <a:ext cx="2218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SSL certificate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Not Downloadable </a:t>
            </a:r>
          </a:p>
        </p:txBody>
      </p:sp>
    </p:spTree>
    <p:extLst>
      <p:ext uri="{BB962C8B-B14F-4D97-AF65-F5344CB8AC3E}">
        <p14:creationId xmlns:p14="http://schemas.microsoft.com/office/powerpoint/2010/main" val="385562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2F407-4D66-4524-9088-3BB05C1F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6" y="0"/>
            <a:ext cx="6481266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FD2A3-95D7-40D0-A623-F10F6CBCB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7"/>
          <a:stretch/>
        </p:blipFill>
        <p:spPr>
          <a:xfrm>
            <a:off x="2439521" y="3429000"/>
            <a:ext cx="6832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4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AF65F-C964-4864-B2F8-C8D15F46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1" y="381186"/>
            <a:ext cx="9865038" cy="561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1A167-420E-4AC0-9D94-CCC2ED53AA77}"/>
              </a:ext>
            </a:extLst>
          </p:cNvPr>
          <p:cNvSpPr txBox="1"/>
          <p:nvPr/>
        </p:nvSpPr>
        <p:spPr>
          <a:xfrm>
            <a:off x="8023413" y="3193768"/>
            <a:ext cx="31645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Webdriver - JavaScript - Browser Properties – navigator - Page Interaction </a:t>
            </a:r>
          </a:p>
        </p:txBody>
      </p:sp>
    </p:spTree>
    <p:extLst>
      <p:ext uri="{BB962C8B-B14F-4D97-AF65-F5344CB8AC3E}">
        <p14:creationId xmlns:p14="http://schemas.microsoft.com/office/powerpoint/2010/main" val="60355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DD93F-4EC5-4D2D-96BF-D3172B69C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1"/>
          <a:stretch/>
        </p:blipFill>
        <p:spPr>
          <a:xfrm>
            <a:off x="0" y="733425"/>
            <a:ext cx="5849614" cy="512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D63D6-C002-428D-83B2-80248B87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1509713"/>
            <a:ext cx="5953270" cy="3838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BD0A4-EDCA-49A2-A838-469E301308E6}"/>
              </a:ext>
            </a:extLst>
          </p:cNvPr>
          <p:cNvSpPr/>
          <p:nvPr/>
        </p:nvSpPr>
        <p:spPr>
          <a:xfrm>
            <a:off x="6217583" y="2101663"/>
            <a:ext cx="2888317" cy="289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65E11-D7F3-4997-9873-F879140A69E8}"/>
              </a:ext>
            </a:extLst>
          </p:cNvPr>
          <p:cNvSpPr/>
          <p:nvPr/>
        </p:nvSpPr>
        <p:spPr>
          <a:xfrm>
            <a:off x="9188409" y="2418229"/>
            <a:ext cx="2660691" cy="272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234FE1-D7C3-4FA8-897F-1D443AA0E148}"/>
              </a:ext>
            </a:extLst>
          </p:cNvPr>
          <p:cNvCxnSpPr>
            <a:cxnSpLocks/>
          </p:cNvCxnSpPr>
          <p:nvPr/>
        </p:nvCxnSpPr>
        <p:spPr>
          <a:xfrm>
            <a:off x="4962525" y="2209800"/>
            <a:ext cx="1066800" cy="46672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A2633-CC5B-479D-A7E5-3EF63AFC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4" y="535096"/>
            <a:ext cx="1063844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1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CF72-EE4E-4EDE-ACB9-28450A9A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9B064-40BB-4AD7-AF3D-05ADB5EDF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STAGE - 2</a:t>
            </a:r>
          </a:p>
        </p:txBody>
      </p:sp>
    </p:spTree>
    <p:extLst>
      <p:ext uri="{BB962C8B-B14F-4D97-AF65-F5344CB8AC3E}">
        <p14:creationId xmlns:p14="http://schemas.microsoft.com/office/powerpoint/2010/main" val="21287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2A52EF-98E7-44BA-A0A2-50FBD5CAEAA4}"/>
              </a:ext>
            </a:extLst>
          </p:cNvPr>
          <p:cNvGrpSpPr/>
          <p:nvPr/>
        </p:nvGrpSpPr>
        <p:grpSpPr>
          <a:xfrm>
            <a:off x="307193" y="243723"/>
            <a:ext cx="11674849" cy="6319001"/>
            <a:chOff x="307193" y="243723"/>
            <a:chExt cx="11674849" cy="6319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A99311-9B85-4A18-8F0B-496AEFC6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93" y="243723"/>
              <a:ext cx="11674849" cy="6319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C97C47-96BB-4234-8301-3103E7764542}"/>
                </a:ext>
              </a:extLst>
            </p:cNvPr>
            <p:cNvSpPr/>
            <p:nvPr/>
          </p:nvSpPr>
          <p:spPr>
            <a:xfrm>
              <a:off x="647700" y="6057900"/>
              <a:ext cx="5124450" cy="41910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9450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237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DL FOR NLP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PRE-PROCESSING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raja</dc:creator>
  <cp:lastModifiedBy>guru raja</cp:lastModifiedBy>
  <cp:revision>16</cp:revision>
  <dcterms:created xsi:type="dcterms:W3CDTF">2024-04-15T05:03:53Z</dcterms:created>
  <dcterms:modified xsi:type="dcterms:W3CDTF">2024-04-17T11:19:54Z</dcterms:modified>
</cp:coreProperties>
</file>